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2" r:id="rId37"/>
    <p:sldId id="291" r:id="rId38"/>
    <p:sldId id="294" r:id="rId39"/>
    <p:sldId id="293" r:id="rId40"/>
    <p:sldId id="296" r:id="rId4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34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2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3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6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4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9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73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1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0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4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4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5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Ağ teknolojisinden oluşan arka plan">
            <a:extLst>
              <a:ext uri="{FF2B5EF4-FFF2-40B4-BE49-F238E27FC236}">
                <a16:creationId xmlns:a16="http://schemas.microsoft.com/office/drawing/2014/main" id="{5D063684-446A-BE0A-35B3-7634E92C0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3841BF4-2D7A-4C42-A9F5-17B803CEF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6147" y="1593515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tr-TR" sz="4800" dirty="0"/>
              <a:t>A </a:t>
            </a:r>
            <a:r>
              <a:rPr lang="tr-TR" sz="4800" dirty="0" err="1"/>
              <a:t>Fake</a:t>
            </a:r>
            <a:r>
              <a:rPr lang="tr-TR" sz="4800" dirty="0"/>
              <a:t> Product </a:t>
            </a:r>
            <a:r>
              <a:rPr lang="tr-TR" sz="4800" dirty="0" err="1"/>
              <a:t>Identıfıcatıon</a:t>
            </a:r>
            <a:r>
              <a:rPr lang="tr-TR" sz="4800" dirty="0"/>
              <a:t> </a:t>
            </a:r>
            <a:r>
              <a:rPr lang="tr-TR" sz="4800" dirty="0" err="1"/>
              <a:t>System</a:t>
            </a:r>
            <a:endParaRPr lang="tr-TR" sz="48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728234A-AC0F-482B-9076-3E08747D4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rmAutofit/>
          </a:bodyPr>
          <a:lstStyle/>
          <a:p>
            <a:pPr algn="ctr"/>
            <a:r>
              <a:rPr lang="tr-TR" dirty="0" err="1"/>
              <a:t>Developed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Enes KILIÇ, Cihan DİKKAYA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sim 5" descr="kişi, iç mekan, adam, dizüstü içeren bir resim&#10;&#10;Açıklama otomatik olarak oluşturuldu">
            <a:extLst>
              <a:ext uri="{FF2B5EF4-FFF2-40B4-BE49-F238E27FC236}">
                <a16:creationId xmlns:a16="http://schemas.microsoft.com/office/drawing/2014/main" id="{834131EA-ABF5-438A-B0FF-AF4E1A3CF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41" y="278024"/>
            <a:ext cx="3056476" cy="17190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Ok: Sağ 6">
            <a:extLst>
              <a:ext uri="{FF2B5EF4-FFF2-40B4-BE49-F238E27FC236}">
                <a16:creationId xmlns:a16="http://schemas.microsoft.com/office/drawing/2014/main" id="{2F35507C-E75F-4D17-9FEA-6187943B4AF4}"/>
              </a:ext>
            </a:extLst>
          </p:cNvPr>
          <p:cNvSpPr/>
          <p:nvPr/>
        </p:nvSpPr>
        <p:spPr>
          <a:xfrm>
            <a:off x="3073885" y="1056220"/>
            <a:ext cx="1953600" cy="70324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F42957E-6788-4D76-98B5-EFFFFEB03872}"/>
              </a:ext>
            </a:extLst>
          </p:cNvPr>
          <p:cNvSpPr txBox="1"/>
          <p:nvPr/>
        </p:nvSpPr>
        <p:spPr>
          <a:xfrm>
            <a:off x="3073885" y="814482"/>
            <a:ext cx="2153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SET SERIAL KEY(</a:t>
            </a:r>
            <a:r>
              <a:rPr lang="tr-TR" sz="1400" dirty="0">
                <a:latin typeface="Times New Roman" panose="02020603050405020304" pitchFamily="18" charset="0"/>
              </a:rPr>
              <a:t>QR</a:t>
            </a:r>
            <a:r>
              <a:rPr lang="tr-TR" sz="1600" b="1" dirty="0"/>
              <a:t>)</a:t>
            </a:r>
          </a:p>
        </p:txBody>
      </p:sp>
      <p:pic>
        <p:nvPicPr>
          <p:cNvPr id="12" name="Resim 11" descr="kişi içeren bir resim&#10;&#10;Açıklama otomatik olarak oluşturuldu">
            <a:extLst>
              <a:ext uri="{FF2B5EF4-FFF2-40B4-BE49-F238E27FC236}">
                <a16:creationId xmlns:a16="http://schemas.microsoft.com/office/drawing/2014/main" id="{F75918E7-BC08-4EBA-917E-04FD23CD8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186" y="178950"/>
            <a:ext cx="3149326" cy="21006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Metin kutusu 23">
            <a:extLst>
              <a:ext uri="{FF2B5EF4-FFF2-40B4-BE49-F238E27FC236}">
                <a16:creationId xmlns:a16="http://schemas.microsoft.com/office/drawing/2014/main" id="{ADFCA8BD-B9A6-4F66-BBA8-8456F75AEEF9}"/>
              </a:ext>
            </a:extLst>
          </p:cNvPr>
          <p:cNvSpPr txBox="1"/>
          <p:nvPr/>
        </p:nvSpPr>
        <p:spPr>
          <a:xfrm>
            <a:off x="6496751" y="530620"/>
            <a:ext cx="2196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/>
              <a:t>CHECK PRODUCT(QR)</a:t>
            </a:r>
          </a:p>
        </p:txBody>
      </p:sp>
      <p:sp>
        <p:nvSpPr>
          <p:cNvPr id="25" name="Ok: Sağ 24">
            <a:extLst>
              <a:ext uri="{FF2B5EF4-FFF2-40B4-BE49-F238E27FC236}">
                <a16:creationId xmlns:a16="http://schemas.microsoft.com/office/drawing/2014/main" id="{7FC7A5C4-EBBD-4DBB-8DA7-4EAF0CD84A3D}"/>
              </a:ext>
            </a:extLst>
          </p:cNvPr>
          <p:cNvSpPr/>
          <p:nvPr/>
        </p:nvSpPr>
        <p:spPr>
          <a:xfrm>
            <a:off x="6608201" y="1490600"/>
            <a:ext cx="1953600" cy="70324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Ok: Sağ 25">
            <a:extLst>
              <a:ext uri="{FF2B5EF4-FFF2-40B4-BE49-F238E27FC236}">
                <a16:creationId xmlns:a16="http://schemas.microsoft.com/office/drawing/2014/main" id="{9EF06C50-C1F2-4DE3-A04C-E23365E65E3B}"/>
              </a:ext>
            </a:extLst>
          </p:cNvPr>
          <p:cNvSpPr/>
          <p:nvPr/>
        </p:nvSpPr>
        <p:spPr>
          <a:xfrm rot="10800000">
            <a:off x="6536764" y="795202"/>
            <a:ext cx="1953600" cy="70324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304A0B66-FA17-4B03-97E2-6E4159F25D56}"/>
              </a:ext>
            </a:extLst>
          </p:cNvPr>
          <p:cNvSpPr txBox="1"/>
          <p:nvPr/>
        </p:nvSpPr>
        <p:spPr>
          <a:xfrm>
            <a:off x="6543457" y="2098009"/>
            <a:ext cx="15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/>
              <a:t>FAKE/REAL(QR)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E1EDF088-81C4-408C-93DD-7E1ECF8C87EF}"/>
              </a:ext>
            </a:extLst>
          </p:cNvPr>
          <p:cNvSpPr txBox="1"/>
          <p:nvPr/>
        </p:nvSpPr>
        <p:spPr>
          <a:xfrm>
            <a:off x="240149" y="2024566"/>
            <a:ext cx="266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MANUFACTURER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484127CD-BC51-4F88-92ED-721F6F717910}"/>
              </a:ext>
            </a:extLst>
          </p:cNvPr>
          <p:cNvSpPr txBox="1"/>
          <p:nvPr/>
        </p:nvSpPr>
        <p:spPr>
          <a:xfrm>
            <a:off x="9970055" y="2369454"/>
            <a:ext cx="215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SELLER</a:t>
            </a:r>
          </a:p>
        </p:txBody>
      </p:sp>
      <p:pic>
        <p:nvPicPr>
          <p:cNvPr id="30" name="Resim 29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E7FF7E12-CE58-45F4-8DF3-8E686D775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05" y="268852"/>
            <a:ext cx="2800803" cy="2100602"/>
          </a:xfrm>
          <a:prstGeom prst="rect">
            <a:avLst/>
          </a:prstGeom>
        </p:spPr>
      </p:pic>
      <p:sp>
        <p:nvSpPr>
          <p:cNvPr id="18" name="Ok: Sağ 17">
            <a:extLst>
              <a:ext uri="{FF2B5EF4-FFF2-40B4-BE49-F238E27FC236}">
                <a16:creationId xmlns:a16="http://schemas.microsoft.com/office/drawing/2014/main" id="{233C85F0-21E0-42C8-A947-3D4583A62B96}"/>
              </a:ext>
            </a:extLst>
          </p:cNvPr>
          <p:cNvSpPr/>
          <p:nvPr/>
        </p:nvSpPr>
        <p:spPr>
          <a:xfrm rot="10800000">
            <a:off x="3052500" y="1744708"/>
            <a:ext cx="1953600" cy="70324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C249E063-3A52-418B-9EEC-2B4152AEEB59}"/>
              </a:ext>
            </a:extLst>
          </p:cNvPr>
          <p:cNvSpPr txBox="1"/>
          <p:nvPr/>
        </p:nvSpPr>
        <p:spPr>
          <a:xfrm>
            <a:off x="3479555" y="2296829"/>
            <a:ext cx="15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/>
              <a:t>FAKE/REAL(QR)</a:t>
            </a:r>
          </a:p>
        </p:txBody>
      </p:sp>
    </p:spTree>
    <p:extLst>
      <p:ext uri="{BB962C8B-B14F-4D97-AF65-F5344CB8AC3E}">
        <p14:creationId xmlns:p14="http://schemas.microsoft.com/office/powerpoint/2010/main" val="422573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ğ teknolojisinden oluşan arka plan">
            <a:extLst>
              <a:ext uri="{FF2B5EF4-FFF2-40B4-BE49-F238E27FC236}">
                <a16:creationId xmlns:a16="http://schemas.microsoft.com/office/drawing/2014/main" id="{4897A9D7-F0B3-41FF-AF1A-C7EEFD0501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F2665A2-66C5-4153-8A1D-E48D26E6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PRODUCT REGISTRATION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6AFFD1E4-8B2A-4556-A4DC-5B69F9C2D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38" y="2888253"/>
            <a:ext cx="9237662" cy="2605494"/>
          </a:xfrm>
        </p:spPr>
      </p:pic>
    </p:spTree>
    <p:extLst>
      <p:ext uri="{BB962C8B-B14F-4D97-AF65-F5344CB8AC3E}">
        <p14:creationId xmlns:p14="http://schemas.microsoft.com/office/powerpoint/2010/main" val="372960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ğ teknolojisinden oluşan arka plan">
            <a:extLst>
              <a:ext uri="{FF2B5EF4-FFF2-40B4-BE49-F238E27FC236}">
                <a16:creationId xmlns:a16="http://schemas.microsoft.com/office/drawing/2014/main" id="{99C269DE-939D-4C4A-9078-325F5B6A0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9A46923-7980-4402-B21E-4EC683F1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921" y="354980"/>
            <a:ext cx="9238434" cy="857559"/>
          </a:xfrm>
        </p:spPr>
        <p:txBody>
          <a:bodyPr/>
          <a:lstStyle/>
          <a:p>
            <a:r>
              <a:rPr lang="tr-TR" dirty="0"/>
              <a:t>PRODUCT REGISTRATION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9B23915-A709-4654-B59D-58B2FB624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"/>
          <a:stretch/>
        </p:blipFill>
        <p:spPr>
          <a:xfrm>
            <a:off x="1177468" y="1422698"/>
            <a:ext cx="10289854" cy="4012604"/>
          </a:xfrm>
        </p:spPr>
      </p:pic>
    </p:spTree>
    <p:extLst>
      <p:ext uri="{BB962C8B-B14F-4D97-AF65-F5344CB8AC3E}">
        <p14:creationId xmlns:p14="http://schemas.microsoft.com/office/powerpoint/2010/main" val="95681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ğ teknolojisinden oluşan arka plan">
            <a:extLst>
              <a:ext uri="{FF2B5EF4-FFF2-40B4-BE49-F238E27FC236}">
                <a16:creationId xmlns:a16="http://schemas.microsoft.com/office/drawing/2014/main" id="{D086593B-E4A5-4590-A54A-BBB16B5DC8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81FAC19-0667-4055-97DC-B6EE6666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337" y="224351"/>
            <a:ext cx="9238434" cy="857559"/>
          </a:xfrm>
        </p:spPr>
        <p:txBody>
          <a:bodyPr/>
          <a:lstStyle/>
          <a:p>
            <a:r>
              <a:rPr lang="tr-TR" dirty="0"/>
              <a:t>PRODUCT REGISTRATION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7F2913B-C898-4594-9A7A-F22D3E82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"/>
          <a:stretch/>
        </p:blipFill>
        <p:spPr>
          <a:xfrm>
            <a:off x="1430337" y="1400691"/>
            <a:ext cx="10430416" cy="4056618"/>
          </a:xfrm>
        </p:spPr>
      </p:pic>
    </p:spTree>
    <p:extLst>
      <p:ext uri="{BB962C8B-B14F-4D97-AF65-F5344CB8AC3E}">
        <p14:creationId xmlns:p14="http://schemas.microsoft.com/office/powerpoint/2010/main" val="66110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ğ teknolojisinden oluşan arka plan">
            <a:extLst>
              <a:ext uri="{FF2B5EF4-FFF2-40B4-BE49-F238E27FC236}">
                <a16:creationId xmlns:a16="http://schemas.microsoft.com/office/drawing/2014/main" id="{1311BB6F-714E-475E-BC39-771835704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B0BE863-17DA-4721-9A01-A15889A0F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25" y="71108"/>
            <a:ext cx="3661763" cy="6514534"/>
          </a:xfrm>
        </p:spPr>
      </p:pic>
    </p:spTree>
    <p:extLst>
      <p:ext uri="{BB962C8B-B14F-4D97-AF65-F5344CB8AC3E}">
        <p14:creationId xmlns:p14="http://schemas.microsoft.com/office/powerpoint/2010/main" val="90356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2F42AD-613C-495F-824A-8420B7A2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QR CODE of the product with </a:t>
            </a:r>
            <a:r>
              <a:rPr lang="tr-TR" dirty="0"/>
              <a:t>1597654</a:t>
            </a:r>
            <a:r>
              <a:rPr lang="en-US" dirty="0"/>
              <a:t> product</a:t>
            </a:r>
            <a:r>
              <a:rPr lang="tr-TR" dirty="0"/>
              <a:t>(</a:t>
            </a:r>
            <a:r>
              <a:rPr lang="tr-TR" dirty="0" err="1"/>
              <a:t>ıphone</a:t>
            </a:r>
            <a:r>
              <a:rPr lang="tr-TR" dirty="0"/>
              <a:t> 13)</a:t>
            </a:r>
            <a:r>
              <a:rPr lang="en-US" dirty="0"/>
              <a:t> codes encrypted with Blockchain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49C540D-FE89-4AB6-9564-6D563C82E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778" y="2286000"/>
            <a:ext cx="2206782" cy="3810000"/>
          </a:xfrm>
        </p:spPr>
      </p:pic>
    </p:spTree>
    <p:extLst>
      <p:ext uri="{BB962C8B-B14F-4D97-AF65-F5344CB8AC3E}">
        <p14:creationId xmlns:p14="http://schemas.microsoft.com/office/powerpoint/2010/main" val="307280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ğ teknolojisinden oluşan arka plan">
            <a:extLst>
              <a:ext uri="{FF2B5EF4-FFF2-40B4-BE49-F238E27FC236}">
                <a16:creationId xmlns:a16="http://schemas.microsoft.com/office/drawing/2014/main" id="{6DF32CE8-B298-4C0F-9BA6-D35782541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D13AE9C-71D3-4F4A-ACF0-0C45FD76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676" y="122142"/>
            <a:ext cx="9238434" cy="857559"/>
          </a:xfrm>
        </p:spPr>
        <p:txBody>
          <a:bodyPr/>
          <a:lstStyle/>
          <a:p>
            <a:pPr algn="ctr"/>
            <a:r>
              <a:rPr lang="tr-TR" dirty="0" err="1"/>
              <a:t>manufactuer</a:t>
            </a:r>
            <a:r>
              <a:rPr lang="tr-TR" dirty="0"/>
              <a:t> </a:t>
            </a:r>
            <a:r>
              <a:rPr lang="tr-TR" dirty="0" err="1"/>
              <a:t>Scanned</a:t>
            </a:r>
            <a:r>
              <a:rPr lang="tr-TR" dirty="0"/>
              <a:t> QR </a:t>
            </a:r>
            <a:r>
              <a:rPr lang="tr-TR" dirty="0" err="1"/>
              <a:t>Code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4824D64-E5F0-463E-8AE1-1AA4E30D3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93" y="1190779"/>
            <a:ext cx="2558642" cy="5545079"/>
          </a:xfr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DFA35EF-73EE-46B9-B384-128CB9988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35" y="210930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27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ğ teknolojisinden oluşan arka plan">
            <a:extLst>
              <a:ext uri="{FF2B5EF4-FFF2-40B4-BE49-F238E27FC236}">
                <a16:creationId xmlns:a16="http://schemas.microsoft.com/office/drawing/2014/main" id="{AA107865-DEA6-4677-8DCC-9521A028C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93175C6-22AA-4D05-9A9F-8009BB1E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Manufacturer product ID query (Real/Fake)</a:t>
            </a:r>
            <a:endParaRPr lang="tr-TR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A940B80A-2225-4E93-A5A5-AF49ABA3E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" y="2948439"/>
            <a:ext cx="12164098" cy="1216112"/>
          </a:xfrm>
        </p:spPr>
      </p:pic>
    </p:spTree>
    <p:extLst>
      <p:ext uri="{BB962C8B-B14F-4D97-AF65-F5344CB8AC3E}">
        <p14:creationId xmlns:p14="http://schemas.microsoft.com/office/powerpoint/2010/main" val="411255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A0EEA1-E273-41E1-9EB8-D0EF7D6E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945" y="202482"/>
            <a:ext cx="9238434" cy="857559"/>
          </a:xfrm>
        </p:spPr>
        <p:txBody>
          <a:bodyPr/>
          <a:lstStyle/>
          <a:p>
            <a:r>
              <a:rPr lang="tr-TR" dirty="0" err="1"/>
              <a:t>manufactuer</a:t>
            </a:r>
            <a:r>
              <a:rPr lang="tr-TR" dirty="0"/>
              <a:t> SCANNED THE FAKE PRODUCT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B349ED8-D87C-40B6-A2C1-2D96BF444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394" y="2656710"/>
            <a:ext cx="2857500" cy="2857500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72D37D2-A975-485B-89B4-41C469C3A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993" y="1060041"/>
            <a:ext cx="2650470" cy="57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5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C2CA2B-A64D-4AE4-8EC0-B864918F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44" y="1372016"/>
            <a:ext cx="10248628" cy="857559"/>
          </a:xfrm>
        </p:spPr>
        <p:txBody>
          <a:bodyPr/>
          <a:lstStyle/>
          <a:p>
            <a:r>
              <a:rPr lang="en-US" dirty="0"/>
              <a:t>Manufacturer product ID query (Real/Fake)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A3DD0D0-74BE-4330-9263-02B399B86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4" y="2913017"/>
            <a:ext cx="12003556" cy="1418156"/>
          </a:xfrm>
        </p:spPr>
      </p:pic>
    </p:spTree>
    <p:extLst>
      <p:ext uri="{BB962C8B-B14F-4D97-AF65-F5344CB8AC3E}">
        <p14:creationId xmlns:p14="http://schemas.microsoft.com/office/powerpoint/2010/main" val="209918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ğ teknolojisinden oluşan arka plan">
            <a:extLst>
              <a:ext uri="{FF2B5EF4-FFF2-40B4-BE49-F238E27FC236}">
                <a16:creationId xmlns:a16="http://schemas.microsoft.com/office/drawing/2014/main" id="{1B7E9E2D-6903-4E04-BC73-CE66A4B2D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F8CB2F2-A5FE-4B97-AE2C-8985E1B9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FAKE Product </a:t>
            </a:r>
            <a:r>
              <a:rPr lang="tr-TR" dirty="0" err="1"/>
              <a:t>Testing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C8D8C1F-FF17-49E7-8B66-CF1FF53F3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97"/>
          <a:stretch/>
        </p:blipFill>
        <p:spPr>
          <a:xfrm>
            <a:off x="1066443" y="2905558"/>
            <a:ext cx="10349869" cy="1871716"/>
          </a:xfrm>
        </p:spPr>
      </p:pic>
    </p:spTree>
    <p:extLst>
      <p:ext uri="{BB962C8B-B14F-4D97-AF65-F5344CB8AC3E}">
        <p14:creationId xmlns:p14="http://schemas.microsoft.com/office/powerpoint/2010/main" val="169011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ğ teknolojisinden oluşan arka plan">
            <a:extLst>
              <a:ext uri="{FF2B5EF4-FFF2-40B4-BE49-F238E27FC236}">
                <a16:creationId xmlns:a16="http://schemas.microsoft.com/office/drawing/2014/main" id="{D00BD5BF-C7E1-4C9A-84AF-59FFD533A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899B284-EF26-472E-9423-AE284DF1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Welcome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blockeck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4412BF9-E999-4E33-ADB5-4E88F9BB9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38" y="2534826"/>
            <a:ext cx="9237662" cy="3312347"/>
          </a:xfrm>
        </p:spPr>
      </p:pic>
    </p:spTree>
    <p:extLst>
      <p:ext uri="{BB962C8B-B14F-4D97-AF65-F5344CB8AC3E}">
        <p14:creationId xmlns:p14="http://schemas.microsoft.com/office/powerpoint/2010/main" val="1669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549D5EA0-1DD7-4598-B138-DD82002E99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D5E199B-6A01-45E0-9F62-CC801691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338" y="345649"/>
            <a:ext cx="9238434" cy="857559"/>
          </a:xfrm>
        </p:spPr>
        <p:txBody>
          <a:bodyPr/>
          <a:lstStyle/>
          <a:p>
            <a:r>
              <a:rPr lang="tr-TR" dirty="0"/>
              <a:t>Seller </a:t>
            </a:r>
            <a:r>
              <a:rPr lang="tr-TR" dirty="0" err="1"/>
              <a:t>sectıon</a:t>
            </a:r>
            <a:endParaRPr lang="tr-TR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61899B8-E3DE-42F4-9A2F-21B3534F8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9" b="424"/>
          <a:stretch/>
        </p:blipFill>
        <p:spPr>
          <a:xfrm>
            <a:off x="382646" y="1819469"/>
            <a:ext cx="11616521" cy="3538837"/>
          </a:xfrm>
        </p:spPr>
      </p:pic>
    </p:spTree>
    <p:extLst>
      <p:ext uri="{BB962C8B-B14F-4D97-AF65-F5344CB8AC3E}">
        <p14:creationId xmlns:p14="http://schemas.microsoft.com/office/powerpoint/2010/main" val="2331779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FFBBF2FB-F579-45F4-9BA4-9C0CA039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920E2E6-D2CF-46D6-90E0-48BCA6B5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22" y="953011"/>
            <a:ext cx="9238434" cy="857559"/>
          </a:xfrm>
        </p:spPr>
        <p:txBody>
          <a:bodyPr/>
          <a:lstStyle/>
          <a:p>
            <a:r>
              <a:rPr lang="tr-TR" dirty="0"/>
              <a:t>Seller </a:t>
            </a:r>
            <a:r>
              <a:rPr lang="tr-TR" dirty="0" err="1"/>
              <a:t>regıstratıon</a:t>
            </a:r>
            <a:endParaRPr lang="tr-TR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5990028-1AE7-446F-8E9C-E93F1BE92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7" b="4533"/>
          <a:stretch/>
        </p:blipFill>
        <p:spPr>
          <a:xfrm>
            <a:off x="609422" y="2136485"/>
            <a:ext cx="11371084" cy="3339724"/>
          </a:xfrm>
        </p:spPr>
      </p:pic>
    </p:spTree>
    <p:extLst>
      <p:ext uri="{BB962C8B-B14F-4D97-AF65-F5344CB8AC3E}">
        <p14:creationId xmlns:p14="http://schemas.microsoft.com/office/powerpoint/2010/main" val="3189402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94AA31C6-BB84-43FC-AA6E-7C91CE6020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2465876-6BE7-428D-996A-F2115C2A5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60" y="380934"/>
            <a:ext cx="9238434" cy="857559"/>
          </a:xfrm>
        </p:spPr>
        <p:txBody>
          <a:bodyPr/>
          <a:lstStyle/>
          <a:p>
            <a:r>
              <a:rPr lang="tr-TR" dirty="0"/>
              <a:t>Seller </a:t>
            </a:r>
            <a:r>
              <a:rPr lang="tr-TR" dirty="0" err="1"/>
              <a:t>regıstratıon</a:t>
            </a:r>
            <a:endParaRPr lang="tr-TR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11D704F-8869-4978-A86C-443C0FCBF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7" b="294"/>
          <a:stretch/>
        </p:blipFill>
        <p:spPr>
          <a:xfrm>
            <a:off x="553260" y="1530851"/>
            <a:ext cx="11483229" cy="3523148"/>
          </a:xfrm>
        </p:spPr>
      </p:pic>
    </p:spTree>
    <p:extLst>
      <p:ext uri="{BB962C8B-B14F-4D97-AF65-F5344CB8AC3E}">
        <p14:creationId xmlns:p14="http://schemas.microsoft.com/office/powerpoint/2010/main" val="2583177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666B8DF2-093A-40E8-9CB8-E65F2BFE9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0EE64C4-E52C-4708-8FB0-2FA8F316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0"/>
            <a:ext cx="9238434" cy="857559"/>
          </a:xfrm>
        </p:spPr>
        <p:txBody>
          <a:bodyPr/>
          <a:lstStyle/>
          <a:p>
            <a:r>
              <a:rPr lang="tr-TR" dirty="0" err="1"/>
              <a:t>Metamask</a:t>
            </a:r>
            <a:r>
              <a:rPr lang="tr-TR" dirty="0"/>
              <a:t> </a:t>
            </a:r>
            <a:r>
              <a:rPr lang="tr-TR" dirty="0" err="1"/>
              <a:t>notıfıcatıon</a:t>
            </a:r>
            <a:endParaRPr lang="tr-TR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B685DD8-0D86-445C-A45E-BFA133259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22" y="816020"/>
            <a:ext cx="3303037" cy="5876335"/>
          </a:xfrm>
        </p:spPr>
      </p:pic>
    </p:spTree>
    <p:extLst>
      <p:ext uri="{BB962C8B-B14F-4D97-AF65-F5344CB8AC3E}">
        <p14:creationId xmlns:p14="http://schemas.microsoft.com/office/powerpoint/2010/main" val="2747153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0F901475-9C58-477A-87FD-DBAF78D59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AD3BF87-35F2-4892-AF6B-B10884E3E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065" y="206546"/>
            <a:ext cx="9238434" cy="857559"/>
          </a:xfrm>
        </p:spPr>
        <p:txBody>
          <a:bodyPr/>
          <a:lstStyle/>
          <a:p>
            <a:r>
              <a:rPr lang="tr-TR" dirty="0" err="1"/>
              <a:t>Metamask</a:t>
            </a:r>
            <a:r>
              <a:rPr lang="tr-TR" dirty="0"/>
              <a:t> </a:t>
            </a:r>
            <a:r>
              <a:rPr lang="tr-TR" dirty="0" err="1"/>
              <a:t>notıfıcatıon</a:t>
            </a:r>
            <a:endParaRPr lang="tr-TR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D6DB006-C1A9-413F-A0CE-C2504E450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17" y="1045703"/>
            <a:ext cx="3313652" cy="5569162"/>
          </a:xfrm>
        </p:spPr>
      </p:pic>
    </p:spTree>
    <p:extLst>
      <p:ext uri="{BB962C8B-B14F-4D97-AF65-F5344CB8AC3E}">
        <p14:creationId xmlns:p14="http://schemas.microsoft.com/office/powerpoint/2010/main" val="3709290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E33DBF9B-C803-48E3-A918-E88D73741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D44FB06-895B-445A-84FC-2348F1B1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628" y="13514"/>
            <a:ext cx="9238434" cy="857559"/>
          </a:xfrm>
        </p:spPr>
        <p:txBody>
          <a:bodyPr/>
          <a:lstStyle/>
          <a:p>
            <a:r>
              <a:rPr lang="tr-TR" dirty="0" err="1"/>
              <a:t>Confırmed</a:t>
            </a:r>
            <a:r>
              <a:rPr lang="tr-TR" dirty="0"/>
              <a:t> </a:t>
            </a:r>
            <a:r>
              <a:rPr lang="tr-TR" dirty="0" err="1"/>
              <a:t>transactıon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FE4E2EC-DD75-48BC-8853-B94969FA1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84" y="826827"/>
            <a:ext cx="3321698" cy="5949134"/>
          </a:xfrm>
        </p:spPr>
      </p:pic>
    </p:spTree>
    <p:extLst>
      <p:ext uri="{BB962C8B-B14F-4D97-AF65-F5344CB8AC3E}">
        <p14:creationId xmlns:p14="http://schemas.microsoft.com/office/powerpoint/2010/main" val="2262670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2DFC66B1-7F2E-435D-9699-D55250FE2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DAB484F-2BB5-49CF-AD0E-2D1213BE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62" y="961481"/>
            <a:ext cx="9238434" cy="857559"/>
          </a:xfrm>
        </p:spPr>
        <p:txBody>
          <a:bodyPr/>
          <a:lstStyle/>
          <a:p>
            <a:r>
              <a:rPr lang="tr-TR" dirty="0"/>
              <a:t>Transfer </a:t>
            </a:r>
            <a:r>
              <a:rPr lang="tr-TR" dirty="0" err="1"/>
              <a:t>product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C161EB3-7F2B-48E6-8071-363013BA1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" b="3505"/>
          <a:stretch/>
        </p:blipFill>
        <p:spPr>
          <a:xfrm>
            <a:off x="431962" y="2360645"/>
            <a:ext cx="11158674" cy="3107094"/>
          </a:xfrm>
        </p:spPr>
      </p:pic>
    </p:spTree>
    <p:extLst>
      <p:ext uri="{BB962C8B-B14F-4D97-AF65-F5344CB8AC3E}">
        <p14:creationId xmlns:p14="http://schemas.microsoft.com/office/powerpoint/2010/main" val="1961598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BA33792D-BCD2-40BF-AC6C-757F08D524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D5D2DB3-C0FA-40FC-9F68-5D7E9601E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1" y="1271948"/>
            <a:ext cx="10706448" cy="857559"/>
          </a:xfrm>
        </p:spPr>
        <p:txBody>
          <a:bodyPr/>
          <a:lstStyle/>
          <a:p>
            <a:r>
              <a:rPr lang="tr-TR" dirty="0"/>
              <a:t>Transfer </a:t>
            </a:r>
            <a:r>
              <a:rPr lang="tr-TR" dirty="0" err="1"/>
              <a:t>product</a:t>
            </a:r>
            <a:r>
              <a:rPr lang="tr-TR" dirty="0"/>
              <a:t>(</a:t>
            </a:r>
            <a:r>
              <a:rPr lang="tr-TR" dirty="0" err="1"/>
              <a:t>manufacturer</a:t>
            </a:r>
            <a:r>
              <a:rPr lang="tr-TR" dirty="0"/>
              <a:t> TO SELLER)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B4F6E168-E0AA-4CE4-9459-F8EE7AE77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"/>
          <a:stretch/>
        </p:blipFill>
        <p:spPr>
          <a:xfrm>
            <a:off x="526411" y="2515681"/>
            <a:ext cx="11332923" cy="3254929"/>
          </a:xfrm>
        </p:spPr>
      </p:pic>
    </p:spTree>
    <p:extLst>
      <p:ext uri="{BB962C8B-B14F-4D97-AF65-F5344CB8AC3E}">
        <p14:creationId xmlns:p14="http://schemas.microsoft.com/office/powerpoint/2010/main" val="395947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295CC51D-B67B-4974-815C-46FC3BCD3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3BBC8F2-81EE-42A4-9D1F-FAC7C9CC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45" y="1381005"/>
            <a:ext cx="11292974" cy="857559"/>
          </a:xfrm>
        </p:spPr>
        <p:txBody>
          <a:bodyPr/>
          <a:lstStyle/>
          <a:p>
            <a:r>
              <a:rPr lang="tr-TR" dirty="0"/>
              <a:t>Transfer </a:t>
            </a:r>
            <a:r>
              <a:rPr lang="tr-TR" dirty="0" err="1"/>
              <a:t>product</a:t>
            </a:r>
            <a:r>
              <a:rPr lang="tr-TR" dirty="0"/>
              <a:t>(</a:t>
            </a:r>
            <a:r>
              <a:rPr lang="tr-TR" dirty="0" err="1"/>
              <a:t>manufacturer</a:t>
            </a:r>
            <a:r>
              <a:rPr lang="tr-TR" dirty="0"/>
              <a:t> TO SELLER)…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05053CC1-FD80-43DA-AC08-3FF72EAA6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7"/>
          <a:stretch/>
        </p:blipFill>
        <p:spPr>
          <a:xfrm>
            <a:off x="350945" y="2583808"/>
            <a:ext cx="11292974" cy="3180465"/>
          </a:xfrm>
        </p:spPr>
      </p:pic>
    </p:spTree>
    <p:extLst>
      <p:ext uri="{BB962C8B-B14F-4D97-AF65-F5344CB8AC3E}">
        <p14:creationId xmlns:p14="http://schemas.microsoft.com/office/powerpoint/2010/main" val="4238834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C819E34B-8218-413B-8CA6-81E444941D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4075D2C-4FF4-4243-8D2A-5C129E239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12" y="143659"/>
            <a:ext cx="9238434" cy="857559"/>
          </a:xfrm>
        </p:spPr>
        <p:txBody>
          <a:bodyPr/>
          <a:lstStyle/>
          <a:p>
            <a:r>
              <a:rPr lang="tr-TR" dirty="0"/>
              <a:t>METAMASK NOTIFICATION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0392BE2-518F-4160-85B4-EBD4E8A44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453" y="1110245"/>
            <a:ext cx="3415004" cy="5573289"/>
          </a:xfrm>
        </p:spPr>
      </p:pic>
    </p:spTree>
    <p:extLst>
      <p:ext uri="{BB962C8B-B14F-4D97-AF65-F5344CB8AC3E}">
        <p14:creationId xmlns:p14="http://schemas.microsoft.com/office/powerpoint/2010/main" val="3674289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ğ teknolojisinden oluşan arka plan">
            <a:extLst>
              <a:ext uri="{FF2B5EF4-FFF2-40B4-BE49-F238E27FC236}">
                <a16:creationId xmlns:a16="http://schemas.microsoft.com/office/drawing/2014/main" id="{7B09D0D7-E9C8-43CB-A950-CE562CC31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1F8133B-6279-4CD7-9DD5-6ABE13BD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MANUFACTURER SECTION</a:t>
            </a:r>
          </a:p>
        </p:txBody>
      </p:sp>
      <p:pic>
        <p:nvPicPr>
          <p:cNvPr id="21" name="İçerik Yer Tutucusu 20" descr="metin içeren bir resim&#10;&#10;Açıklama otomatik olarak oluşturuldu">
            <a:extLst>
              <a:ext uri="{FF2B5EF4-FFF2-40B4-BE49-F238E27FC236}">
                <a16:creationId xmlns:a16="http://schemas.microsoft.com/office/drawing/2014/main" id="{6EF20D9F-14AC-4EAA-87DD-9405AAD70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38" y="2758330"/>
            <a:ext cx="9237662" cy="2865340"/>
          </a:xfrm>
        </p:spPr>
      </p:pic>
    </p:spTree>
    <p:extLst>
      <p:ext uri="{BB962C8B-B14F-4D97-AF65-F5344CB8AC3E}">
        <p14:creationId xmlns:p14="http://schemas.microsoft.com/office/powerpoint/2010/main" val="455153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ADAF434A-630D-4993-86D8-8E5FC2492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1BDA69C-6E6F-499F-A4CD-B27ED51E1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952" y="333220"/>
            <a:ext cx="9238434" cy="857559"/>
          </a:xfrm>
        </p:spPr>
        <p:txBody>
          <a:bodyPr/>
          <a:lstStyle/>
          <a:p>
            <a:r>
              <a:rPr lang="tr-TR" dirty="0"/>
              <a:t>METAMASK NOTIFICATION(</a:t>
            </a:r>
            <a:r>
              <a:rPr lang="tr-TR" dirty="0" err="1"/>
              <a:t>submıt</a:t>
            </a:r>
            <a:r>
              <a:rPr lang="tr-TR" dirty="0"/>
              <a:t>)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3D2690C-0D2F-4D6F-84BA-1BF6E28B9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78" y="1301782"/>
            <a:ext cx="3107684" cy="5222998"/>
          </a:xfrm>
        </p:spPr>
      </p:pic>
    </p:spTree>
    <p:extLst>
      <p:ext uri="{BB962C8B-B14F-4D97-AF65-F5344CB8AC3E}">
        <p14:creationId xmlns:p14="http://schemas.microsoft.com/office/powerpoint/2010/main" val="897118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Ağ teknolojisinden oluşan arka plan">
            <a:extLst>
              <a:ext uri="{FF2B5EF4-FFF2-40B4-BE49-F238E27FC236}">
                <a16:creationId xmlns:a16="http://schemas.microsoft.com/office/drawing/2014/main" id="{E4FDFC68-DA5A-43D9-98D4-CA3BBD58B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93439FC-AA77-4669-A290-885B3C26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509" y="240102"/>
            <a:ext cx="9238434" cy="857559"/>
          </a:xfrm>
        </p:spPr>
        <p:txBody>
          <a:bodyPr/>
          <a:lstStyle/>
          <a:p>
            <a:r>
              <a:rPr lang="tr-TR" dirty="0" err="1"/>
              <a:t>Confırmed</a:t>
            </a:r>
            <a:r>
              <a:rPr lang="tr-TR" dirty="0"/>
              <a:t> </a:t>
            </a:r>
            <a:r>
              <a:rPr lang="tr-TR" dirty="0" err="1"/>
              <a:t>transactıon</a:t>
            </a:r>
            <a:endParaRPr lang="tr-TR" dirty="0"/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7806C665-4DCB-4C55-ABDE-90FBF8C72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53" y="1148048"/>
            <a:ext cx="3078760" cy="5609502"/>
          </a:xfrm>
        </p:spPr>
      </p:pic>
    </p:spTree>
    <p:extLst>
      <p:ext uri="{BB962C8B-B14F-4D97-AF65-F5344CB8AC3E}">
        <p14:creationId xmlns:p14="http://schemas.microsoft.com/office/powerpoint/2010/main" val="3410483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Ağ teknolojisinden oluşan arka plan">
            <a:extLst>
              <a:ext uri="{FF2B5EF4-FFF2-40B4-BE49-F238E27FC236}">
                <a16:creationId xmlns:a16="http://schemas.microsoft.com/office/drawing/2014/main" id="{0DA07BCA-49A3-436E-8EDC-5F23C83F1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F1A73E7-581E-4E23-92E7-C1BEEA0F1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25476"/>
            <a:ext cx="9238434" cy="857559"/>
          </a:xfrm>
        </p:spPr>
        <p:txBody>
          <a:bodyPr/>
          <a:lstStyle/>
          <a:p>
            <a:pPr algn="ctr"/>
            <a:r>
              <a:rPr lang="tr-TR" dirty="0"/>
              <a:t>Seller </a:t>
            </a:r>
            <a:r>
              <a:rPr lang="tr-TR" dirty="0" err="1"/>
              <a:t>scanned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qr</a:t>
            </a:r>
            <a:r>
              <a:rPr lang="tr-TR" dirty="0"/>
              <a:t> </a:t>
            </a:r>
            <a:r>
              <a:rPr lang="tr-TR" dirty="0" err="1"/>
              <a:t>code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3A236EA-161B-4A0E-84CA-29C8DDA07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3035"/>
            <a:ext cx="2668555" cy="5783282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19033EB-13C5-45D0-B677-FD7B37908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26" y="20002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19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6D519360-9C70-47DE-9F91-5EB61F083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F0DB4C0-1FB3-40EE-B049-8BC83EAD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42" y="1100528"/>
            <a:ext cx="9238434" cy="857559"/>
          </a:xfrm>
        </p:spPr>
        <p:txBody>
          <a:bodyPr/>
          <a:lstStyle/>
          <a:p>
            <a:r>
              <a:rPr lang="tr-TR" dirty="0"/>
              <a:t>seller</a:t>
            </a:r>
            <a:r>
              <a:rPr lang="en-US" dirty="0"/>
              <a:t> product ID query (Real/Fake)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8FDF8C0-934D-4562-A960-E4D9DD2BB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8706"/>
            <a:ext cx="12192000" cy="1120587"/>
          </a:xfrm>
        </p:spPr>
      </p:pic>
    </p:spTree>
    <p:extLst>
      <p:ext uri="{BB962C8B-B14F-4D97-AF65-F5344CB8AC3E}">
        <p14:creationId xmlns:p14="http://schemas.microsoft.com/office/powerpoint/2010/main" val="4112449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Ağ teknolojisinden oluşan arka plan">
            <a:extLst>
              <a:ext uri="{FF2B5EF4-FFF2-40B4-BE49-F238E27FC236}">
                <a16:creationId xmlns:a16="http://schemas.microsoft.com/office/drawing/2014/main" id="{2533080C-959A-4A8E-A59B-B51B5A7F4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D37C4BD-C7C2-443E-876D-4EA654E2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25476"/>
            <a:ext cx="9238434" cy="857559"/>
          </a:xfrm>
        </p:spPr>
        <p:txBody>
          <a:bodyPr/>
          <a:lstStyle/>
          <a:p>
            <a:r>
              <a:rPr lang="tr-TR" dirty="0"/>
              <a:t>seller</a:t>
            </a:r>
            <a:r>
              <a:rPr lang="en-US" dirty="0"/>
              <a:t> </a:t>
            </a:r>
            <a:r>
              <a:rPr lang="tr-TR" dirty="0" err="1"/>
              <a:t>scanned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qr</a:t>
            </a:r>
            <a:r>
              <a:rPr lang="tr-TR" dirty="0"/>
              <a:t> </a:t>
            </a:r>
            <a:r>
              <a:rPr lang="tr-TR" dirty="0" err="1"/>
              <a:t>code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2D444CD-EB6B-4B8D-A1D5-A8F444248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468" y="983035"/>
            <a:ext cx="2668555" cy="578328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D5FF73A-2446-4550-8B0E-B49271F48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26" y="20002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2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59D41BF1-7B06-4731-835A-0C5BAC7E9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C3F453A-4B33-4ADE-B34E-0E0C2410D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97" y="1067478"/>
            <a:ext cx="9238434" cy="857559"/>
          </a:xfrm>
        </p:spPr>
        <p:txBody>
          <a:bodyPr/>
          <a:lstStyle/>
          <a:p>
            <a:r>
              <a:rPr lang="tr-TR" dirty="0"/>
              <a:t>seller</a:t>
            </a:r>
            <a:r>
              <a:rPr lang="en-US" dirty="0"/>
              <a:t> product ID query (Real/Fake)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C58DA75-2CF1-4FFC-9FC8-2688CADE5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4978"/>
            <a:ext cx="12192000" cy="1400562"/>
          </a:xfrm>
        </p:spPr>
      </p:pic>
    </p:spTree>
    <p:extLst>
      <p:ext uri="{BB962C8B-B14F-4D97-AF65-F5344CB8AC3E}">
        <p14:creationId xmlns:p14="http://schemas.microsoft.com/office/powerpoint/2010/main" val="3093568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Ağ teknolojisinden oluşan arka plan">
            <a:extLst>
              <a:ext uri="{FF2B5EF4-FFF2-40B4-BE49-F238E27FC236}">
                <a16:creationId xmlns:a16="http://schemas.microsoft.com/office/drawing/2014/main" id="{23F67A13-1249-472D-82A0-D37588F72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819D8B5-C399-427E-B1A5-0B605D69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325" y="219180"/>
            <a:ext cx="9238434" cy="857559"/>
          </a:xfrm>
        </p:spPr>
        <p:txBody>
          <a:bodyPr/>
          <a:lstStyle/>
          <a:p>
            <a:r>
              <a:rPr lang="tr-TR" dirty="0" err="1"/>
              <a:t>customer</a:t>
            </a:r>
            <a:r>
              <a:rPr lang="en-US" dirty="0"/>
              <a:t> </a:t>
            </a:r>
            <a:r>
              <a:rPr lang="tr-TR" dirty="0" err="1"/>
              <a:t>scanned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qr</a:t>
            </a:r>
            <a:r>
              <a:rPr lang="tr-TR" dirty="0"/>
              <a:t> </a:t>
            </a:r>
            <a:r>
              <a:rPr lang="tr-TR" dirty="0" err="1"/>
              <a:t>code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7A8D9BE-E9B1-4AB5-8D11-2E8DD9ECF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02" y="2178356"/>
            <a:ext cx="2857500" cy="285750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7F37F1B-6B14-4929-8EE4-485B01BEE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54" y="1183738"/>
            <a:ext cx="2599453" cy="563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44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EE25C97C-3793-407A-865D-7913B94EF9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1565EB8-40DB-4E6D-B87F-1C33055A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28" y="1717474"/>
            <a:ext cx="9238434" cy="857559"/>
          </a:xfrm>
        </p:spPr>
        <p:txBody>
          <a:bodyPr/>
          <a:lstStyle/>
          <a:p>
            <a:r>
              <a:rPr lang="tr-TR" dirty="0" err="1"/>
              <a:t>customer</a:t>
            </a:r>
            <a:r>
              <a:rPr lang="en-US" dirty="0"/>
              <a:t> product ID query (Real/Fake)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15F5F99-F4F1-435F-BF47-29043E1DB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77165"/>
            <a:ext cx="12192000" cy="1211605"/>
          </a:xfrm>
        </p:spPr>
      </p:pic>
    </p:spTree>
    <p:extLst>
      <p:ext uri="{BB962C8B-B14F-4D97-AF65-F5344CB8AC3E}">
        <p14:creationId xmlns:p14="http://schemas.microsoft.com/office/powerpoint/2010/main" val="2085225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CDB19CB5-B259-4F4C-8A40-E39F48625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819D8B5-C399-427E-B1A5-0B605D69B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325" y="219180"/>
            <a:ext cx="9238434" cy="857559"/>
          </a:xfrm>
        </p:spPr>
        <p:txBody>
          <a:bodyPr/>
          <a:lstStyle/>
          <a:p>
            <a:r>
              <a:rPr lang="tr-TR" dirty="0" err="1"/>
              <a:t>customer</a:t>
            </a:r>
            <a:r>
              <a:rPr lang="en-US" dirty="0"/>
              <a:t> </a:t>
            </a:r>
            <a:r>
              <a:rPr lang="tr-TR" dirty="0" err="1"/>
              <a:t>scanned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qr</a:t>
            </a:r>
            <a:r>
              <a:rPr lang="tr-TR" dirty="0"/>
              <a:t> </a:t>
            </a:r>
            <a:r>
              <a:rPr lang="tr-TR" dirty="0" err="1"/>
              <a:t>code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7A8D9BE-E9B1-4AB5-8D11-2E8DD9ECF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02" y="2178356"/>
            <a:ext cx="2857500" cy="285750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7F37F1B-6B14-4929-8EE4-485B01BEE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54" y="1183738"/>
            <a:ext cx="2599453" cy="563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ğ teknolojisinden oluşan arka plan">
            <a:extLst>
              <a:ext uri="{FF2B5EF4-FFF2-40B4-BE49-F238E27FC236}">
                <a16:creationId xmlns:a16="http://schemas.microsoft.com/office/drawing/2014/main" id="{F9E82842-2BEB-4075-BF18-54F0C9ECC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55516B0-CF64-4A4A-B51D-0DF5B611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customer</a:t>
            </a:r>
            <a:r>
              <a:rPr lang="en-US" dirty="0"/>
              <a:t> product ID query (Real/Fake)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7BB4946-F9AC-471F-A9A4-E083A4AE5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71539"/>
            <a:ext cx="12208107" cy="1129553"/>
          </a:xfrm>
        </p:spPr>
      </p:pic>
    </p:spTree>
    <p:extLst>
      <p:ext uri="{BB962C8B-B14F-4D97-AF65-F5344CB8AC3E}">
        <p14:creationId xmlns:p14="http://schemas.microsoft.com/office/powerpoint/2010/main" val="399426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Ağ teknolojisinden oluşan arka plan">
            <a:extLst>
              <a:ext uri="{FF2B5EF4-FFF2-40B4-BE49-F238E27FC236}">
                <a16:creationId xmlns:a16="http://schemas.microsoft.com/office/drawing/2014/main" id="{8DC8B8D8-9B8C-4591-A29C-5B12CE2AB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E02F0F2-B3D7-45D4-A0B5-4529E830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MANUFACTURER </a:t>
            </a:r>
            <a:r>
              <a:rPr lang="tr-TR" dirty="0" err="1"/>
              <a:t>regıstratıon</a:t>
            </a:r>
            <a:endParaRPr lang="tr-TR" dirty="0"/>
          </a:p>
        </p:txBody>
      </p:sp>
      <p:pic>
        <p:nvPicPr>
          <p:cNvPr id="4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4F33BA4-DC37-4791-8809-D08B599A2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38" y="2758330"/>
            <a:ext cx="9237662" cy="2865340"/>
          </a:xfrm>
        </p:spPr>
      </p:pic>
    </p:spTree>
    <p:extLst>
      <p:ext uri="{BB962C8B-B14F-4D97-AF65-F5344CB8AC3E}">
        <p14:creationId xmlns:p14="http://schemas.microsoft.com/office/powerpoint/2010/main" val="1778970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Ağ teknolojisinden oluşan arka plan">
            <a:extLst>
              <a:ext uri="{FF2B5EF4-FFF2-40B4-BE49-F238E27FC236}">
                <a16:creationId xmlns:a16="http://schemas.microsoft.com/office/drawing/2014/main" id="{5D063684-446A-BE0A-35B3-7634E92C0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3841BF4-2D7A-4C42-A9F5-17B803CEF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tr-TR" sz="4800" dirty="0" err="1"/>
              <a:t>Thank</a:t>
            </a:r>
            <a:r>
              <a:rPr lang="tr-TR" sz="4800" dirty="0"/>
              <a:t> </a:t>
            </a:r>
            <a:r>
              <a:rPr lang="tr-TR" sz="4800" dirty="0" err="1"/>
              <a:t>you</a:t>
            </a:r>
            <a:endParaRPr lang="tr-TR" sz="48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728234A-AC0F-482B-9076-3E08747D4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rmAutofit/>
          </a:bodyPr>
          <a:lstStyle/>
          <a:p>
            <a:pPr algn="ctr"/>
            <a:r>
              <a:rPr lang="tr-TR" dirty="0" err="1"/>
              <a:t>Developed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Enes KILIÇ, Cihan DİKKAYA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sim 5" descr="kişi, iç mekan, adam, dizüstü içeren bir resim&#10;&#10;Açıklama otomatik olarak oluşturuldu">
            <a:extLst>
              <a:ext uri="{FF2B5EF4-FFF2-40B4-BE49-F238E27FC236}">
                <a16:creationId xmlns:a16="http://schemas.microsoft.com/office/drawing/2014/main" id="{834131EA-ABF5-438A-B0FF-AF4E1A3CF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83" y="278024"/>
            <a:ext cx="3056476" cy="17190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Ok: Sağ 6">
            <a:extLst>
              <a:ext uri="{FF2B5EF4-FFF2-40B4-BE49-F238E27FC236}">
                <a16:creationId xmlns:a16="http://schemas.microsoft.com/office/drawing/2014/main" id="{2F35507C-E75F-4D17-9FEA-6187943B4AF4}"/>
              </a:ext>
            </a:extLst>
          </p:cNvPr>
          <p:cNvSpPr/>
          <p:nvPr/>
        </p:nvSpPr>
        <p:spPr>
          <a:xfrm>
            <a:off x="3073885" y="1056220"/>
            <a:ext cx="1953600" cy="70324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F42957E-6788-4D76-98B5-EFFFFEB03872}"/>
              </a:ext>
            </a:extLst>
          </p:cNvPr>
          <p:cNvSpPr txBox="1"/>
          <p:nvPr/>
        </p:nvSpPr>
        <p:spPr>
          <a:xfrm>
            <a:off x="3073885" y="814482"/>
            <a:ext cx="2153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SET SERIAL KEY(</a:t>
            </a:r>
            <a:r>
              <a:rPr lang="tr-TR" sz="1400" dirty="0">
                <a:latin typeface="Times New Roman" panose="02020603050405020304" pitchFamily="18" charset="0"/>
              </a:rPr>
              <a:t>QR</a:t>
            </a:r>
            <a:r>
              <a:rPr lang="tr-TR" sz="1600" b="1" dirty="0"/>
              <a:t>)</a:t>
            </a:r>
          </a:p>
        </p:txBody>
      </p:sp>
      <p:pic>
        <p:nvPicPr>
          <p:cNvPr id="12" name="Resim 11" descr="kişi içeren bir resim&#10;&#10;Açıklama otomatik olarak oluşturuldu">
            <a:extLst>
              <a:ext uri="{FF2B5EF4-FFF2-40B4-BE49-F238E27FC236}">
                <a16:creationId xmlns:a16="http://schemas.microsoft.com/office/drawing/2014/main" id="{F75918E7-BC08-4EBA-917E-04FD23CD8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186" y="178950"/>
            <a:ext cx="3149326" cy="21006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Metin kutusu 23">
            <a:extLst>
              <a:ext uri="{FF2B5EF4-FFF2-40B4-BE49-F238E27FC236}">
                <a16:creationId xmlns:a16="http://schemas.microsoft.com/office/drawing/2014/main" id="{ADFCA8BD-B9A6-4F66-BBA8-8456F75AEEF9}"/>
              </a:ext>
            </a:extLst>
          </p:cNvPr>
          <p:cNvSpPr txBox="1"/>
          <p:nvPr/>
        </p:nvSpPr>
        <p:spPr>
          <a:xfrm>
            <a:off x="6496751" y="530620"/>
            <a:ext cx="2196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/>
              <a:t>CHECK PRODUCT(QR)</a:t>
            </a:r>
          </a:p>
        </p:txBody>
      </p:sp>
      <p:sp>
        <p:nvSpPr>
          <p:cNvPr id="25" name="Ok: Sağ 24">
            <a:extLst>
              <a:ext uri="{FF2B5EF4-FFF2-40B4-BE49-F238E27FC236}">
                <a16:creationId xmlns:a16="http://schemas.microsoft.com/office/drawing/2014/main" id="{7FC7A5C4-EBBD-4DBB-8DA7-4EAF0CD84A3D}"/>
              </a:ext>
            </a:extLst>
          </p:cNvPr>
          <p:cNvSpPr/>
          <p:nvPr/>
        </p:nvSpPr>
        <p:spPr>
          <a:xfrm>
            <a:off x="6608201" y="1490600"/>
            <a:ext cx="1953600" cy="70324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Ok: Sağ 25">
            <a:extLst>
              <a:ext uri="{FF2B5EF4-FFF2-40B4-BE49-F238E27FC236}">
                <a16:creationId xmlns:a16="http://schemas.microsoft.com/office/drawing/2014/main" id="{9EF06C50-C1F2-4DE3-A04C-E23365E65E3B}"/>
              </a:ext>
            </a:extLst>
          </p:cNvPr>
          <p:cNvSpPr/>
          <p:nvPr/>
        </p:nvSpPr>
        <p:spPr>
          <a:xfrm rot="10800000">
            <a:off x="6536764" y="795202"/>
            <a:ext cx="1953600" cy="70324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304A0B66-FA17-4B03-97E2-6E4159F25D56}"/>
              </a:ext>
            </a:extLst>
          </p:cNvPr>
          <p:cNvSpPr txBox="1"/>
          <p:nvPr/>
        </p:nvSpPr>
        <p:spPr>
          <a:xfrm>
            <a:off x="6543457" y="2098009"/>
            <a:ext cx="15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/>
              <a:t>FAKE/REAL(QR)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E1EDF088-81C4-408C-93DD-7E1ECF8C87EF}"/>
              </a:ext>
            </a:extLst>
          </p:cNvPr>
          <p:cNvSpPr txBox="1"/>
          <p:nvPr/>
        </p:nvSpPr>
        <p:spPr>
          <a:xfrm>
            <a:off x="240149" y="2024566"/>
            <a:ext cx="266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MANUFACTURER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484127CD-BC51-4F88-92ED-721F6F717910}"/>
              </a:ext>
            </a:extLst>
          </p:cNvPr>
          <p:cNvSpPr txBox="1"/>
          <p:nvPr/>
        </p:nvSpPr>
        <p:spPr>
          <a:xfrm>
            <a:off x="9970055" y="2369454"/>
            <a:ext cx="215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SELLER</a:t>
            </a:r>
          </a:p>
        </p:txBody>
      </p:sp>
      <p:pic>
        <p:nvPicPr>
          <p:cNvPr id="30" name="Resim 29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E7FF7E12-CE58-45F4-8DF3-8E686D775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05" y="268852"/>
            <a:ext cx="2800803" cy="2100602"/>
          </a:xfrm>
          <a:prstGeom prst="rect">
            <a:avLst/>
          </a:prstGeom>
        </p:spPr>
      </p:pic>
      <p:sp>
        <p:nvSpPr>
          <p:cNvPr id="18" name="Ok: Sağ 17">
            <a:extLst>
              <a:ext uri="{FF2B5EF4-FFF2-40B4-BE49-F238E27FC236}">
                <a16:creationId xmlns:a16="http://schemas.microsoft.com/office/drawing/2014/main" id="{97BC2BC3-344C-47B1-99DE-44EDA335CC6B}"/>
              </a:ext>
            </a:extLst>
          </p:cNvPr>
          <p:cNvSpPr/>
          <p:nvPr/>
        </p:nvSpPr>
        <p:spPr>
          <a:xfrm rot="10800000">
            <a:off x="3052500" y="1744708"/>
            <a:ext cx="1953600" cy="703243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620E4315-3057-4B6E-829A-D2B6A5B3D043}"/>
              </a:ext>
            </a:extLst>
          </p:cNvPr>
          <p:cNvSpPr txBox="1"/>
          <p:nvPr/>
        </p:nvSpPr>
        <p:spPr>
          <a:xfrm>
            <a:off x="3400680" y="2369454"/>
            <a:ext cx="15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/>
              <a:t>FAKE/REAL(QR)</a:t>
            </a:r>
          </a:p>
        </p:txBody>
      </p:sp>
    </p:spTree>
    <p:extLst>
      <p:ext uri="{BB962C8B-B14F-4D97-AF65-F5344CB8AC3E}">
        <p14:creationId xmlns:p14="http://schemas.microsoft.com/office/powerpoint/2010/main" val="96123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ğ teknolojisinden oluşan arka plan">
            <a:extLst>
              <a:ext uri="{FF2B5EF4-FFF2-40B4-BE49-F238E27FC236}">
                <a16:creationId xmlns:a16="http://schemas.microsoft.com/office/drawing/2014/main" id="{746177F6-3BA6-4FE7-A0D1-A1FD88EB71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7A6FB6C-1D9D-43A4-8A31-E7204CF9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MANUFACTURER REGISTRATION</a:t>
            </a:r>
          </a:p>
        </p:txBody>
      </p:sp>
      <p:pic>
        <p:nvPicPr>
          <p:cNvPr id="5" name="İçerik Yer Tutucusu 4" descr="tablo içeren bir resim&#10;&#10;Açıklama otomatik olarak oluşturuldu">
            <a:extLst>
              <a:ext uri="{FF2B5EF4-FFF2-40B4-BE49-F238E27FC236}">
                <a16:creationId xmlns:a16="http://schemas.microsoft.com/office/drawing/2014/main" id="{FB4230C6-AFE7-4AD7-AD8D-865F3F4B9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38" y="2499597"/>
            <a:ext cx="9237662" cy="3382805"/>
          </a:xfrm>
        </p:spPr>
      </p:pic>
    </p:spTree>
    <p:extLst>
      <p:ext uri="{BB962C8B-B14F-4D97-AF65-F5344CB8AC3E}">
        <p14:creationId xmlns:p14="http://schemas.microsoft.com/office/powerpoint/2010/main" val="258700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ğ teknolojisinden oluşan arka plan">
            <a:extLst>
              <a:ext uri="{FF2B5EF4-FFF2-40B4-BE49-F238E27FC236}">
                <a16:creationId xmlns:a16="http://schemas.microsoft.com/office/drawing/2014/main" id="{125B452D-B353-4151-A2D8-02B290AF1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6B7228A-D816-4E99-82E7-ED9CE337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MANUFACTURER REGISTRATION(..)</a:t>
            </a:r>
          </a:p>
        </p:txBody>
      </p:sp>
      <p:pic>
        <p:nvPicPr>
          <p:cNvPr id="5" name="İçerik Yer Tutucusu 4" descr="tablo içeren bir resim&#10;&#10;Açıklama otomatik olarak oluşturuldu">
            <a:extLst>
              <a:ext uri="{FF2B5EF4-FFF2-40B4-BE49-F238E27FC236}">
                <a16:creationId xmlns:a16="http://schemas.microsoft.com/office/drawing/2014/main" id="{F5C1C4D5-1817-4D3B-A47E-FF4A6D611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" b="2064"/>
          <a:stretch/>
        </p:blipFill>
        <p:spPr>
          <a:xfrm>
            <a:off x="1430338" y="2499598"/>
            <a:ext cx="9072679" cy="3312958"/>
          </a:xfrm>
        </p:spPr>
      </p:pic>
    </p:spTree>
    <p:extLst>
      <p:ext uri="{BB962C8B-B14F-4D97-AF65-F5344CB8AC3E}">
        <p14:creationId xmlns:p14="http://schemas.microsoft.com/office/powerpoint/2010/main" val="1249394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ğ teknolojisinden oluşan arka plan">
            <a:extLst>
              <a:ext uri="{FF2B5EF4-FFF2-40B4-BE49-F238E27FC236}">
                <a16:creationId xmlns:a16="http://schemas.microsoft.com/office/drawing/2014/main" id="{8CF96868-84B7-4C52-A809-C62F368C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7181C862-B3A7-4094-BD3A-284AD3C16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188" y="93150"/>
            <a:ext cx="3872203" cy="6507904"/>
          </a:xfrm>
        </p:spPr>
      </p:pic>
    </p:spTree>
    <p:extLst>
      <p:ext uri="{BB962C8B-B14F-4D97-AF65-F5344CB8AC3E}">
        <p14:creationId xmlns:p14="http://schemas.microsoft.com/office/powerpoint/2010/main" val="2500485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ğ teknolojisinden oluşan arka plan">
            <a:extLst>
              <a:ext uri="{FF2B5EF4-FFF2-40B4-BE49-F238E27FC236}">
                <a16:creationId xmlns:a16="http://schemas.microsoft.com/office/drawing/2014/main" id="{832C35A6-1EE4-4D7C-BE4F-776790285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6D8950A6-842F-485D-B033-BAF3FED4F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55" y="150049"/>
            <a:ext cx="3956179" cy="6649040"/>
          </a:xfrm>
        </p:spPr>
      </p:pic>
    </p:spTree>
    <p:extLst>
      <p:ext uri="{BB962C8B-B14F-4D97-AF65-F5344CB8AC3E}">
        <p14:creationId xmlns:p14="http://schemas.microsoft.com/office/powerpoint/2010/main" val="3177662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ğ teknolojisinden oluşan arka plan">
            <a:extLst>
              <a:ext uri="{FF2B5EF4-FFF2-40B4-BE49-F238E27FC236}">
                <a16:creationId xmlns:a16="http://schemas.microsoft.com/office/drawing/2014/main" id="{5E8520EF-6C55-430B-AEDF-E7AEAECCB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343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pic>
        <p:nvPicPr>
          <p:cNvPr id="5" name="İçerik Yer Tutucusu 4" descr="metin, ekran görüntüsü, iş kartı içeren bir resim&#10;&#10;Açıklama otomatik olarak oluşturuldu">
            <a:extLst>
              <a:ext uri="{FF2B5EF4-FFF2-40B4-BE49-F238E27FC236}">
                <a16:creationId xmlns:a16="http://schemas.microsoft.com/office/drawing/2014/main" id="{54977205-B044-4B0D-9433-4DC02C7C2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41" y="186612"/>
            <a:ext cx="5306129" cy="6574598"/>
          </a:xfrm>
        </p:spPr>
      </p:pic>
    </p:spTree>
    <p:extLst>
      <p:ext uri="{BB962C8B-B14F-4D97-AF65-F5344CB8AC3E}">
        <p14:creationId xmlns:p14="http://schemas.microsoft.com/office/powerpoint/2010/main" val="2100573303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229</Words>
  <Application>Microsoft Office PowerPoint</Application>
  <PresentationFormat>Geniş ekran</PresentationFormat>
  <Paragraphs>50</Paragraphs>
  <Slides>40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5" baseType="lpstr">
      <vt:lpstr>Arial</vt:lpstr>
      <vt:lpstr>Times New Roman</vt:lpstr>
      <vt:lpstr>Trade Gothic Next Cond</vt:lpstr>
      <vt:lpstr>Trade Gothic Next Light</vt:lpstr>
      <vt:lpstr>PortalVTI</vt:lpstr>
      <vt:lpstr>A Fake Product Identıfıcatıon System</vt:lpstr>
      <vt:lpstr>Welcome to blockeck</vt:lpstr>
      <vt:lpstr>MANUFACTURER SECTION</vt:lpstr>
      <vt:lpstr>MANUFACTURER regıstratıon</vt:lpstr>
      <vt:lpstr>MANUFACTURER REGISTRATION</vt:lpstr>
      <vt:lpstr>MANUFACTURER REGISTRATION(..)</vt:lpstr>
      <vt:lpstr>PowerPoint Sunusu</vt:lpstr>
      <vt:lpstr>PowerPoint Sunusu</vt:lpstr>
      <vt:lpstr>PowerPoint Sunusu</vt:lpstr>
      <vt:lpstr>PRODUCT REGISTRATION</vt:lpstr>
      <vt:lpstr>PRODUCT REGISTRATION</vt:lpstr>
      <vt:lpstr>PRODUCT REGISTRATION</vt:lpstr>
      <vt:lpstr>PowerPoint Sunusu</vt:lpstr>
      <vt:lpstr>The QR CODE of the product with 1597654 product(ıphone 13) codes encrypted with Blockchain</vt:lpstr>
      <vt:lpstr>manufactuer Scanned QR Code</vt:lpstr>
      <vt:lpstr>Manufacturer product ID query (Real/Fake)</vt:lpstr>
      <vt:lpstr>manufactuer SCANNED THE FAKE PRODUCT</vt:lpstr>
      <vt:lpstr>Manufacturer product ID query (Real/Fake)</vt:lpstr>
      <vt:lpstr>FAKE Product Testing</vt:lpstr>
      <vt:lpstr>Seller sectıon</vt:lpstr>
      <vt:lpstr>Seller regıstratıon</vt:lpstr>
      <vt:lpstr>Seller regıstratıon</vt:lpstr>
      <vt:lpstr>Metamask notıfıcatıon</vt:lpstr>
      <vt:lpstr>Metamask notıfıcatıon</vt:lpstr>
      <vt:lpstr>Confırmed transactıon</vt:lpstr>
      <vt:lpstr>Transfer product</vt:lpstr>
      <vt:lpstr>Transfer product(manufacturer TO SELLER)</vt:lpstr>
      <vt:lpstr>Transfer product(manufacturer TO SELLER)…</vt:lpstr>
      <vt:lpstr>METAMASK NOTIFICATION</vt:lpstr>
      <vt:lpstr>METAMASK NOTIFICATION(submıt)</vt:lpstr>
      <vt:lpstr>Confırmed transactıon</vt:lpstr>
      <vt:lpstr>Seller scanned the qr code</vt:lpstr>
      <vt:lpstr>seller product ID query (Real/Fake)</vt:lpstr>
      <vt:lpstr>seller scanned the qr code</vt:lpstr>
      <vt:lpstr>seller product ID query (Real/Fake)</vt:lpstr>
      <vt:lpstr>customer scanned the qr code</vt:lpstr>
      <vt:lpstr>customer product ID query (Real/Fake)</vt:lpstr>
      <vt:lpstr>customer scanned the qr code</vt:lpstr>
      <vt:lpstr>customer product ID query (Real/Fake)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Fake Product Identıfıcatıon System</dc:title>
  <dc:creator>Enes KILIÇ</dc:creator>
  <cp:lastModifiedBy>Enes KILIÇ</cp:lastModifiedBy>
  <cp:revision>17</cp:revision>
  <dcterms:created xsi:type="dcterms:W3CDTF">2022-05-22T15:19:02Z</dcterms:created>
  <dcterms:modified xsi:type="dcterms:W3CDTF">2022-05-23T12:38:19Z</dcterms:modified>
</cp:coreProperties>
</file>